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8" r:id="rId3"/>
    <p:sldId id="27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6" autoAdjust="0"/>
    <p:restoredTop sz="94660"/>
  </p:normalViewPr>
  <p:slideViewPr>
    <p:cSldViewPr>
      <p:cViewPr varScale="1">
        <p:scale>
          <a:sx n="39" d="100"/>
          <a:sy n="3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7BC55-AE4F-4621-87B7-C183B226D853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AD87E-8A10-47C7-BE5B-1738D0F10B6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581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696D0-F892-42DE-90B2-A5ED0C663DF8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B74F7-7CC9-45F4-B62B-A340451F7F0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60996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F5775-385C-465D-8571-8C28451BCAC9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F95D5-951F-4C9E-AF80-809C78AA4D0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408360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18CBC-D964-4757-8A48-F83EBDEAFDA5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A00A6-EDAA-4DAD-99D9-8CE77241FED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45888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1B010-5C80-423C-8DA4-7EEC2D1DE5C3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9341-F4DC-4CB3-93F5-0AB9482685D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818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B5A08-FCB6-4B6E-9830-7A873ED5DEA2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6C733-9D99-493A-9EA1-619FFE7056C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6559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B746E-9FC5-4235-BFD4-A5C670E74F82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C6E06-EE82-4BCE-86EE-F3C28D283A4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34298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8D63A-C04C-4B53-89AB-F8B4060A0865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8FEAC-C22A-4A74-A73D-BFAFECBEDD3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10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B5801-0507-4712-900A-51C6381EE06B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BF848-E6C7-41A0-888D-95D98B89590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38321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BC425-3852-477F-8D5A-3E7F65C01F61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FA7DA-AE7C-4156-BEF0-4CD26F16F15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31970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D323C-2F8C-4BFF-8A10-E3D6BEDBAF5E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ADC8B-8865-4476-AC63-FAE6841E5C5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326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9C0983-59B5-4BF8-8915-6DE821E2BE4A}" type="datetimeFigureOut">
              <a:rPr lang="fr-CA"/>
              <a:pPr>
                <a:defRPr/>
              </a:pPr>
              <a:t>2016-03-31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24509C-C104-4AA3-BD62-D4B6C7D800D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CA" dirty="0" smtClean="0"/>
              <a:t>Correction</a:t>
            </a:r>
            <a:br>
              <a:rPr lang="fr-CA" dirty="0" smtClean="0"/>
            </a:br>
            <a:r>
              <a:rPr lang="fr-CA" dirty="0" smtClean="0"/>
              <a:t> Travail 3</a:t>
            </a:r>
            <a:endParaRPr lang="fr-CA" dirty="0"/>
          </a:p>
        </p:txBody>
      </p:sp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endParaRPr lang="fr-CA" altLang="fr-FR" dirty="0" smtClean="0"/>
          </a:p>
        </p:txBody>
      </p:sp>
    </p:spTree>
    <p:extLst>
      <p:ext uri="{BB962C8B-B14F-4D97-AF65-F5344CB8AC3E}">
        <p14:creationId xmlns:p14="http://schemas.microsoft.com/office/powerpoint/2010/main" val="354093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5632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563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149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573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1225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79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CA" dirty="0" smtClean="0"/>
              <a:t>Correction</a:t>
            </a:r>
            <a:br>
              <a:rPr lang="fr-CA" dirty="0" smtClean="0"/>
            </a:br>
            <a:r>
              <a:rPr lang="fr-CA" dirty="0" smtClean="0"/>
              <a:t> Travail 4</a:t>
            </a:r>
            <a:endParaRPr lang="fr-CA" dirty="0"/>
          </a:p>
        </p:txBody>
      </p:sp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r>
              <a:rPr lang="fr-CA" altLang="fr-FR" smtClean="0"/>
              <a:t>Formule fausse?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Na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SO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059113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Na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SO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</a:p>
        </p:txBody>
      </p:sp>
      <p:sp>
        <p:nvSpPr>
          <p:cNvPr id="4102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PbNO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916238" y="1844675"/>
            <a:ext cx="9350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0671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8877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Pb(NO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126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b)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843213" y="26368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+4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627313" y="5229225"/>
            <a:ext cx="3889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Pb(NO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oneTexte 3"/>
          <p:cNvSpPr txBox="1">
            <a:spLocks noChangeArrowheads="1"/>
          </p:cNvSpPr>
          <p:nvPr/>
        </p:nvSpPr>
        <p:spPr bwMode="auto">
          <a:xfrm>
            <a:off x="3348038" y="765175"/>
            <a:ext cx="23764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NaF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059113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492500" y="40767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NaF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150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c)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Ca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O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717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24300" y="1773238"/>
            <a:ext cx="9350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CaO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7174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oneTexte 3"/>
          <p:cNvSpPr txBox="1">
            <a:spLocks noChangeArrowheads="1"/>
          </p:cNvSpPr>
          <p:nvPr/>
        </p:nvSpPr>
        <p:spPr bwMode="auto">
          <a:xfrm>
            <a:off x="2916238" y="836613"/>
            <a:ext cx="2808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Fe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S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916238" y="1844675"/>
            <a:ext cx="9350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0671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8877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FeS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8198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e)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843213" y="26368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+3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627313" y="5229225"/>
            <a:ext cx="3889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Fe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S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oneTexte 3"/>
          <p:cNvSpPr txBox="1">
            <a:spLocks noChangeArrowheads="1"/>
          </p:cNvSpPr>
          <p:nvPr/>
        </p:nvSpPr>
        <p:spPr bwMode="auto">
          <a:xfrm>
            <a:off x="2916238" y="836613"/>
            <a:ext cx="2808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SMg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916238" y="1844675"/>
            <a:ext cx="9350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0671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2808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MgS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9222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f)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oneTexte 3"/>
          <p:cNvSpPr txBox="1">
            <a:spLocks noChangeArrowheads="1"/>
          </p:cNvSpPr>
          <p:nvPr/>
        </p:nvSpPr>
        <p:spPr bwMode="auto">
          <a:xfrm>
            <a:off x="3419475" y="809625"/>
            <a:ext cx="367347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HCO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194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276600" y="40767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H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10246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g)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CuPO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916238" y="1844675"/>
            <a:ext cx="9350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0671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-3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5472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Cu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PO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11270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h)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843213" y="26368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627313" y="5229225"/>
            <a:ext cx="4465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Cu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(PO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oneTexte 3"/>
          <p:cNvSpPr txBox="1">
            <a:spLocks noChangeArrowheads="1"/>
          </p:cNvSpPr>
          <p:nvPr/>
        </p:nvSpPr>
        <p:spPr bwMode="auto">
          <a:xfrm>
            <a:off x="3419475" y="809625"/>
            <a:ext cx="367347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Cl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Fe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194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276600" y="40767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FeCl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12294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i)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4643438" y="2781300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+3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3276600" y="5229225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FeCl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3</a:t>
            </a:r>
            <a:endParaRPr lang="fr-CA" altLang="fr-FR" sz="6600" b="1" baseline="-250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oneTexte 3"/>
          <p:cNvSpPr txBox="1">
            <a:spLocks noChangeArrowheads="1"/>
          </p:cNvSpPr>
          <p:nvPr/>
        </p:nvSpPr>
        <p:spPr bwMode="auto">
          <a:xfrm>
            <a:off x="3419475" y="809625"/>
            <a:ext cx="367347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HeCl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194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??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276600" y="40767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HCl ?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13318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j)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Mg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PO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059113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-3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46799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Mg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(PO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14342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k)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oneTexte 3"/>
          <p:cNvSpPr txBox="1">
            <a:spLocks noChangeArrowheads="1"/>
          </p:cNvSpPr>
          <p:nvPr/>
        </p:nvSpPr>
        <p:spPr bwMode="auto">
          <a:xfrm>
            <a:off x="3419475" y="809625"/>
            <a:ext cx="367347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CaOH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194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276600" y="40767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Ca</a:t>
            </a:r>
            <a:r>
              <a:rPr lang="fr-CA" altLang="fr-FR" sz="6600" b="1">
                <a:solidFill>
                  <a:srgbClr val="00B0F0"/>
                </a:solidFill>
                <a:latin typeface="Comic Sans MS" pitchFamily="66" charset="0"/>
              </a:rPr>
              <a:t>(</a:t>
            </a:r>
            <a:r>
              <a:rPr lang="fr-CA" altLang="fr-FR" sz="6600" b="1">
                <a:latin typeface="Comic Sans MS" pitchFamily="66" charset="0"/>
              </a:rPr>
              <a:t>OH</a:t>
            </a:r>
            <a:r>
              <a:rPr lang="fr-CA" altLang="fr-FR" sz="6600" b="1">
                <a:solidFill>
                  <a:srgbClr val="00B0F0"/>
                </a:solidFill>
                <a:latin typeface="Comic Sans MS" pitchFamily="66" charset="0"/>
              </a:rPr>
              <a:t>)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15366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l)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MgBrO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059113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6434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46799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Mg(BrO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16390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368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m)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SnCO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43213" y="17732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2116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28797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solidFill>
                  <a:srgbClr val="FFFF00"/>
                </a:solidFill>
                <a:latin typeface="Comic Sans MS" pitchFamily="66" charset="0"/>
              </a:rPr>
              <a:t>SnCO</a:t>
            </a:r>
            <a:r>
              <a:rPr lang="fr-CA" altLang="fr-FR" sz="6600" b="1" baseline="-25000">
                <a:solidFill>
                  <a:srgbClr val="FFFF00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17414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n)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916238" y="2708275"/>
            <a:ext cx="9350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+4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627313" y="5229225"/>
            <a:ext cx="36734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Sn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Pb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717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067175" y="1916113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23034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PbO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18438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o)</a:t>
            </a: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771775" y="26368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+4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700338" y="5157788"/>
            <a:ext cx="23034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PbO</a:t>
            </a:r>
            <a:r>
              <a:rPr lang="fr-CA" altLang="fr-FR" sz="6600" b="1" baseline="-25000">
                <a:solidFill>
                  <a:srgbClr val="00B0F0"/>
                </a:solidFill>
                <a:latin typeface="Comic Sans MS" pitchFamily="66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AgNO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43213" y="17732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2116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2400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solidFill>
                  <a:srgbClr val="FFFF00"/>
                </a:solidFill>
                <a:latin typeface="Comic Sans MS" pitchFamily="66" charset="0"/>
              </a:rPr>
              <a:t>AgNO</a:t>
            </a:r>
            <a:r>
              <a:rPr lang="fr-CA" altLang="fr-FR" sz="6600" b="1" baseline="-25000">
                <a:solidFill>
                  <a:srgbClr val="FFFF00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19462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p)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ZnCO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43213" y="17732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+2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2116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2400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solidFill>
                  <a:srgbClr val="FFFF00"/>
                </a:solidFill>
                <a:latin typeface="Comic Sans MS" pitchFamily="66" charset="0"/>
              </a:rPr>
              <a:t>ZnCO</a:t>
            </a:r>
            <a:r>
              <a:rPr lang="fr-CA" altLang="fr-FR" sz="6600" b="1" baseline="-25000">
                <a:solidFill>
                  <a:srgbClr val="FFFF00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20486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q)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oneTexte 3"/>
          <p:cNvSpPr txBox="1">
            <a:spLocks noChangeArrowheads="1"/>
          </p:cNvSpPr>
          <p:nvPr/>
        </p:nvSpPr>
        <p:spPr bwMode="auto">
          <a:xfrm>
            <a:off x="3419475" y="809625"/>
            <a:ext cx="367347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IH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987675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140200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276600" y="40767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HI</a:t>
            </a:r>
            <a:endParaRPr lang="fr-CA" altLang="fr-FR" sz="6600" b="1" baseline="-25000">
              <a:latin typeface="Comic Sans MS" pitchFamily="66" charset="0"/>
            </a:endParaRPr>
          </a:p>
        </p:txBody>
      </p:sp>
      <p:sp>
        <p:nvSpPr>
          <p:cNvPr id="21510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r)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oneTexte 3"/>
          <p:cNvSpPr txBox="1">
            <a:spLocks noChangeArrowheads="1"/>
          </p:cNvSpPr>
          <p:nvPr/>
        </p:nvSpPr>
        <p:spPr bwMode="auto">
          <a:xfrm>
            <a:off x="2484438" y="765175"/>
            <a:ext cx="55435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(NH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(CO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059113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5795963" y="1916113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-2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53276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(NH</a:t>
            </a:r>
            <a:r>
              <a:rPr lang="fr-CA" altLang="fr-FR" sz="6600" b="1" baseline="-25000">
                <a:latin typeface="Comic Sans MS" pitchFamily="66" charset="0"/>
              </a:rPr>
              <a:t>4</a:t>
            </a:r>
            <a:r>
              <a:rPr lang="fr-CA" altLang="fr-FR" sz="6600" b="1">
                <a:latin typeface="Comic Sans MS" pitchFamily="66" charset="0"/>
              </a:rPr>
              <a:t>)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CO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22534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oneTexte 3"/>
          <p:cNvSpPr txBox="1">
            <a:spLocks noChangeArrowheads="1"/>
          </p:cNvSpPr>
          <p:nvPr/>
        </p:nvSpPr>
        <p:spPr bwMode="auto">
          <a:xfrm>
            <a:off x="2700338" y="76517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K</a:t>
            </a:r>
            <a:r>
              <a:rPr lang="fr-CA" altLang="fr-FR" sz="6600" b="1" baseline="-25000">
                <a:latin typeface="Comic Sans MS" pitchFamily="66" charset="0"/>
              </a:rPr>
              <a:t>2</a:t>
            </a:r>
            <a:r>
              <a:rPr lang="fr-CA" altLang="fr-FR" sz="6600" b="1">
                <a:latin typeface="Comic Sans MS" pitchFamily="66" charset="0"/>
              </a:rPr>
              <a:t>IO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43213" y="177323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+1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211638" y="1844675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000" b="1" i="1" baseline="-25000">
                <a:latin typeface="Comic Sans MS" pitchFamily="66" charset="0"/>
              </a:rPr>
              <a:t>-1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338" y="4005263"/>
            <a:ext cx="32400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6600" b="1">
                <a:latin typeface="Comic Sans MS" pitchFamily="66" charset="0"/>
              </a:rPr>
              <a:t>KIO</a:t>
            </a:r>
            <a:r>
              <a:rPr lang="fr-CA" altLang="fr-FR" sz="6600" b="1" baseline="-25000">
                <a:latin typeface="Comic Sans MS" pitchFamily="66" charset="0"/>
              </a:rPr>
              <a:t>3</a:t>
            </a:r>
            <a:endParaRPr lang="fr-CA" altLang="fr-FR" sz="6600" b="1" baseline="-2500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23558" name="ZoneTexte 8"/>
          <p:cNvSpPr txBox="1">
            <a:spLocks noChangeArrowheads="1"/>
          </p:cNvSpPr>
          <p:nvPr/>
        </p:nvSpPr>
        <p:spPr bwMode="auto">
          <a:xfrm>
            <a:off x="323850" y="692150"/>
            <a:ext cx="107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r>
              <a:rPr lang="fr-CA" altLang="fr-FR" sz="7200">
                <a:latin typeface="Comic Sans MS" pitchFamily="66" charset="0"/>
              </a:rPr>
              <a:t>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41</TotalTime>
  <Words>185</Words>
  <Application>Microsoft Office PowerPoint</Application>
  <PresentationFormat>Affichage à l'écran (4:3)</PresentationFormat>
  <Paragraphs>115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3" baseType="lpstr">
      <vt:lpstr>Book Antiqua</vt:lpstr>
      <vt:lpstr>Arial</vt:lpstr>
      <vt:lpstr>Lucida Sans</vt:lpstr>
      <vt:lpstr>Wingdings 2</vt:lpstr>
      <vt:lpstr>Wingdings</vt:lpstr>
      <vt:lpstr>Wingdings 3</vt:lpstr>
      <vt:lpstr>Calibri</vt:lpstr>
      <vt:lpstr>Comic Sans MS</vt:lpstr>
      <vt:lpstr>Apex</vt:lpstr>
      <vt:lpstr>Correction  Travail 3</vt:lpstr>
      <vt:lpstr>Présentation PowerPoint</vt:lpstr>
      <vt:lpstr>Présentation PowerPoint</vt:lpstr>
      <vt:lpstr>Correction  Travail 4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Correction</dc:title>
  <dc:creator>lucchris</dc:creator>
  <cp:lastModifiedBy>Christina Luce</cp:lastModifiedBy>
  <cp:revision>2</cp:revision>
  <dcterms:created xsi:type="dcterms:W3CDTF">2013-10-10T11:57:44Z</dcterms:created>
  <dcterms:modified xsi:type="dcterms:W3CDTF">2016-03-31T12:28:34Z</dcterms:modified>
</cp:coreProperties>
</file>